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F7B9328A-18C6-4C2C-A186-8D646AE1B624}" type="datetimeFigureOut">
              <a:rPr lang="en-US" smtClean="0"/>
              <a:pPr/>
              <a:t>10/24/2011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63FFD907-A2E4-4DD3-99E2-575682DFBE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9328A-18C6-4C2C-A186-8D646AE1B624}" type="datetimeFigureOut">
              <a:rPr lang="en-US" smtClean="0"/>
              <a:pPr/>
              <a:t>10/24/2011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FD907-A2E4-4DD3-99E2-575682DFBE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9328A-18C6-4C2C-A186-8D646AE1B624}" type="datetimeFigureOut">
              <a:rPr lang="en-US" smtClean="0"/>
              <a:pPr/>
              <a:t>10/24/2011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FD907-A2E4-4DD3-99E2-575682DFBE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7B9328A-18C6-4C2C-A186-8D646AE1B624}" type="datetimeFigureOut">
              <a:rPr lang="en-US" smtClean="0"/>
              <a:pPr/>
              <a:t>10/24/2011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3FFD907-A2E4-4DD3-99E2-575682DFBE1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F7B9328A-18C6-4C2C-A186-8D646AE1B624}" type="datetimeFigureOut">
              <a:rPr lang="en-US" smtClean="0"/>
              <a:pPr/>
              <a:t>10/24/2011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63FFD907-A2E4-4DD3-99E2-575682DFBE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9328A-18C6-4C2C-A186-8D646AE1B624}" type="datetimeFigureOut">
              <a:rPr lang="en-US" smtClean="0"/>
              <a:pPr/>
              <a:t>10/24/2011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FD907-A2E4-4DD3-99E2-575682DFBE1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9328A-18C6-4C2C-A186-8D646AE1B624}" type="datetimeFigureOut">
              <a:rPr lang="en-US" smtClean="0"/>
              <a:pPr/>
              <a:t>10/24/2011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FD907-A2E4-4DD3-99E2-575682DFBE1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7B9328A-18C6-4C2C-A186-8D646AE1B624}" type="datetimeFigureOut">
              <a:rPr lang="en-US" smtClean="0"/>
              <a:pPr/>
              <a:t>10/24/2011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3FFD907-A2E4-4DD3-99E2-575682DFBE1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9328A-18C6-4C2C-A186-8D646AE1B624}" type="datetimeFigureOut">
              <a:rPr lang="en-US" smtClean="0"/>
              <a:pPr/>
              <a:t>10/24/2011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FD907-A2E4-4DD3-99E2-575682DFBE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7B9328A-18C6-4C2C-A186-8D646AE1B624}" type="datetimeFigureOut">
              <a:rPr lang="en-US" smtClean="0"/>
              <a:pPr/>
              <a:t>10/24/2011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3FFD907-A2E4-4DD3-99E2-575682DFBE1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7B9328A-18C6-4C2C-A186-8D646AE1B624}" type="datetimeFigureOut">
              <a:rPr lang="en-US" smtClean="0"/>
              <a:pPr/>
              <a:t>10/24/2011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3FFD907-A2E4-4DD3-99E2-575682DFBE1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7B9328A-18C6-4C2C-A186-8D646AE1B624}" type="datetimeFigureOut">
              <a:rPr lang="en-US" smtClean="0"/>
              <a:pPr/>
              <a:t>10/24/2011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3FFD907-A2E4-4DD3-99E2-575682DFBE1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dissolve/>
  </p:transition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PH" dirty="0" smtClean="0"/>
              <a:t>Action </a:t>
            </a:r>
            <a:r>
              <a:rPr lang="en-PH" dirty="0"/>
              <a:t>Plan: To Conduct a Research on the </a:t>
            </a:r>
            <a:r>
              <a:rPr lang="en-US" dirty="0"/>
              <a:t>Impact of Educational Technology in Mathematics Classes through the measure of mathematical abilities of Primary Graders in Select Elementary Schools in </a:t>
            </a:r>
            <a:r>
              <a:rPr lang="en-US" dirty="0" err="1"/>
              <a:t>Iligan</a:t>
            </a:r>
            <a:r>
              <a:rPr lang="en-US" dirty="0"/>
              <a:t> City</a:t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486400"/>
            <a:ext cx="6400800" cy="1066800"/>
          </a:xfrm>
        </p:spPr>
        <p:txBody>
          <a:bodyPr/>
          <a:lstStyle/>
          <a:p>
            <a:r>
              <a:rPr lang="en-US" dirty="0" err="1" smtClean="0"/>
              <a:t>Hasnia</a:t>
            </a:r>
            <a:r>
              <a:rPr lang="en-US" dirty="0" smtClean="0"/>
              <a:t> O. </a:t>
            </a:r>
            <a:r>
              <a:rPr lang="en-US" dirty="0" err="1" smtClean="0"/>
              <a:t>Disocor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PH" dirty="0"/>
              <a:t>To perform a research study in </a:t>
            </a:r>
            <a:r>
              <a:rPr lang="en-US" dirty="0"/>
              <a:t>determining the effect of the use of educational technology in mathematical classes through the measure of mathematical abilities of students in the primary years.</a:t>
            </a:r>
            <a:endParaRPr lang="en-US" dirty="0" smtClean="0"/>
          </a:p>
          <a:p>
            <a:pPr>
              <a:buNone/>
            </a:pP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ACTION STEPS </a:t>
            </a:r>
            <a:r>
              <a:rPr lang="en-US" dirty="0" smtClean="0"/>
              <a:t>/RESPONSIBILITIES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(What will be done?) (Who will do it?) 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Provide instructional strategies and task to determine the effect of the use of educational technology in mathematical classes through the measure of mathematical abilities of students in the primary years.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TAKING </a:t>
            </a:r>
            <a:r>
              <a:rPr lang="en-US" dirty="0"/>
              <a:t>TIMELINE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(By when</a:t>
            </a:r>
            <a:r>
              <a:rPr lang="en-US" dirty="0" smtClean="0"/>
              <a:t>?)</a:t>
            </a:r>
          </a:p>
          <a:p>
            <a:pPr>
              <a:buNone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PH" dirty="0" smtClean="0"/>
              <a:t>April-May = summer workshop</a:t>
            </a: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PH" dirty="0" smtClean="0"/>
              <a:t>June-October  = fundamental training with the application of Educational technology</a:t>
            </a: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PH" dirty="0" smtClean="0"/>
              <a:t>November-March = evaluation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Funding </a:t>
            </a:r>
          </a:p>
          <a:p>
            <a:pPr>
              <a:buNone/>
            </a:pPr>
            <a:r>
              <a:rPr lang="en-US" dirty="0" smtClean="0"/>
              <a:t>	Local Government and the </a:t>
            </a:r>
            <a:r>
              <a:rPr lang="en-US" dirty="0" err="1" smtClean="0"/>
              <a:t>DepEd</a:t>
            </a:r>
            <a:r>
              <a:rPr lang="en-US" dirty="0" smtClean="0"/>
              <a:t> Division of </a:t>
            </a:r>
            <a:r>
              <a:rPr lang="en-US" dirty="0" err="1" smtClean="0"/>
              <a:t>Iligan</a:t>
            </a:r>
            <a:endParaRPr lang="en-US" dirty="0" smtClean="0"/>
          </a:p>
          <a:p>
            <a:r>
              <a:rPr lang="en-US" dirty="0" smtClean="0"/>
              <a:t>People</a:t>
            </a:r>
          </a:p>
          <a:p>
            <a:pPr>
              <a:buNone/>
            </a:pPr>
            <a:r>
              <a:rPr lang="en-US" dirty="0" smtClean="0"/>
              <a:t>Principal, teachers, participants</a:t>
            </a:r>
          </a:p>
          <a:p>
            <a:r>
              <a:rPr lang="en-US" dirty="0" smtClean="0"/>
              <a:t>Materials?</a:t>
            </a:r>
          </a:p>
          <a:p>
            <a:pPr>
              <a:buNone/>
            </a:pPr>
            <a:r>
              <a:rPr lang="en-US" dirty="0" smtClean="0"/>
              <a:t>	flash </a:t>
            </a:r>
            <a:r>
              <a:rPr lang="en-US" dirty="0"/>
              <a:t>cards, flannel boards, and </a:t>
            </a:r>
            <a:r>
              <a:rPr lang="en-US" dirty="0" smtClean="0"/>
              <a:t>web-quest</a:t>
            </a:r>
          </a:p>
          <a:p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MONITORING AND EVALUATION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dirty="0" smtClean="0"/>
              <a:t>Inform </a:t>
            </a:r>
            <a:r>
              <a:rPr lang="en-US" dirty="0"/>
              <a:t>the school head about the plan </a:t>
            </a:r>
            <a:r>
              <a:rPr lang="en-US" dirty="0" smtClean="0"/>
              <a:t>as well as </a:t>
            </a:r>
            <a:r>
              <a:rPr lang="en-US" dirty="0"/>
              <a:t>teachers </a:t>
            </a:r>
            <a:br>
              <a:rPr lang="en-US" dirty="0"/>
            </a:br>
            <a:endParaRPr lang="en-US" dirty="0" smtClean="0"/>
          </a:p>
          <a:p>
            <a:pPr marL="514350" indent="-514350">
              <a:buNone/>
            </a:pPr>
            <a:r>
              <a:rPr lang="en-US" dirty="0" smtClean="0"/>
              <a:t>2</a:t>
            </a:r>
            <a:r>
              <a:rPr lang="en-US" dirty="0"/>
              <a:t>. Orientation of the co-teachers on the </a:t>
            </a:r>
            <a:r>
              <a:rPr lang="en-US" dirty="0" smtClean="0"/>
              <a:t>Impact of Educational Technology in Mathematics Classes through the measure of mathematical abilities of Primary Graders 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 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533400"/>
            <a:ext cx="8229600" cy="55927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3. Re-echo on Impact of Educational Technology in Mathematics Classes through the measure of mathematical abilities of Primary Graders in Select Elementary Schools in </a:t>
            </a:r>
            <a:r>
              <a:rPr lang="en-US" dirty="0" err="1" smtClean="0"/>
              <a:t>Iligan</a:t>
            </a:r>
            <a:r>
              <a:rPr lang="en-US" dirty="0" smtClean="0"/>
              <a:t> City : Seminar/Workshop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Participant and co-teachers  </a:t>
            </a:r>
          </a:p>
          <a:p>
            <a:r>
              <a:rPr lang="en-US" dirty="0" smtClean="0"/>
              <a:t>April- May  </a:t>
            </a:r>
          </a:p>
          <a:p>
            <a:r>
              <a:rPr lang="en-US" dirty="0" smtClean="0"/>
              <a:t>School fund/school head and teachers/hand outs, </a:t>
            </a:r>
            <a:r>
              <a:rPr lang="en-US" dirty="0" err="1" smtClean="0"/>
              <a:t>powerpoint</a:t>
            </a:r>
            <a:r>
              <a:rPr lang="en-US" dirty="0" smtClean="0"/>
              <a:t> presentation 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4. Implementation of the different strategies/activities learned All teachers from grades 1 through 6 , April 2012-March 2013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0"/>
            <a:ext cx="7467600" cy="6473952"/>
          </a:xfrm>
        </p:spPr>
        <p:txBody>
          <a:bodyPr/>
          <a:lstStyle/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r>
              <a:rPr lang="en-US" sz="4000" dirty="0" smtClean="0"/>
              <a:t>Thank you for Listening!</a:t>
            </a:r>
            <a:endParaRPr lang="en-US" sz="4000" dirty="0"/>
          </a:p>
        </p:txBody>
      </p:sp>
    </p:spTree>
  </p:cSld>
  <p:clrMapOvr>
    <a:masterClrMapping/>
  </p:clrMapOvr>
  <p:transition>
    <p:dissolv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123</TotalTime>
  <Words>190</Words>
  <Application>Microsoft Office PowerPoint</Application>
  <PresentationFormat>On-screen Show (4:3)</PresentationFormat>
  <Paragraphs>38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Oriel</vt:lpstr>
      <vt:lpstr>Action Plan: To Conduct a Research on the Impact of Educational Technology in Mathematics Classes through the measure of mathematical abilities of Primary Graders in Select Elementary Schools in Iligan City </vt:lpstr>
      <vt:lpstr>Goal</vt:lpstr>
      <vt:lpstr>ACTION STEPS /RESPONSIBILITIES</vt:lpstr>
      <vt:lpstr>TAKING TIMELINE</vt:lpstr>
      <vt:lpstr>RESOURCES</vt:lpstr>
      <vt:lpstr>MONITORING AND EVALUATION</vt:lpstr>
      <vt:lpstr>Slide 7</vt:lpstr>
      <vt:lpstr>Slide 8</vt:lpstr>
      <vt:lpstr>Slide 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Action Plan: To Conduct a Research on the Impact of Educational Technology in Mathematics Classes through the measure of mathematical abilities of Primary Graders in Select Elementary Schools in Iligan City </dc:title>
  <dc:creator>acer</dc:creator>
  <cp:lastModifiedBy>RTCI</cp:lastModifiedBy>
  <cp:revision>7</cp:revision>
  <dcterms:created xsi:type="dcterms:W3CDTF">2011-10-23T20:49:53Z</dcterms:created>
  <dcterms:modified xsi:type="dcterms:W3CDTF">2011-10-24T00:21:17Z</dcterms:modified>
</cp:coreProperties>
</file>